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205257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10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09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10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Оңтүстік-шығыстан соғатын жел солтүстік-батысқа ауысады, күші түнде 1-6, күндіз 7-12 м/с. Ауа температурасы түнде 15-17 жылы, күндіз 33-35 қатты ыстық болады.</a:t>
            </a: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11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11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3-8 м/с. Ауа температурасы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20053" y="351982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899404" y="2089698"/>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10-11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10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4100156226"/>
              </p:ext>
            </p:extLst>
          </p:nvPr>
        </p:nvGraphicFramePr>
        <p:xfrm>
          <a:off x="4994184" y="42394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4355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3737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Кашканова Г.М.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20364</TotalTime>
  <Words>616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4460</cp:revision>
  <cp:lastPrinted>2021-07-01T03:56:27Z</cp:lastPrinted>
  <dcterms:created xsi:type="dcterms:W3CDTF">2018-03-27T06:03:00Z</dcterms:created>
  <dcterms:modified xsi:type="dcterms:W3CDTF">2026-06-09T12:22:17Z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